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9" d="100"/>
          <a:sy n="119" d="100"/>
        </p:scale>
        <p:origin x="-2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DB32461A-250E-4A29-9E9B-599CA3838FA1}" type="datetime1">
              <a:rPr lang="en-US" smtClean="0"/>
              <a:pPr/>
              <a:t>13-03-29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13-03-29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13-03-29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13-03-29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Victorian Entertainment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Madison Dagg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738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City life vs. country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cities people would often attend parties, concerts, fairs, cruises, and shows</a:t>
            </a:r>
          </a:p>
          <a:p>
            <a:r>
              <a:rPr lang="en-US" dirty="0" smtClean="0"/>
              <a:t>In the country popular entertainment included barn raising, </a:t>
            </a:r>
            <a:r>
              <a:rPr lang="en-US" dirty="0" err="1" smtClean="0"/>
              <a:t>qualting</a:t>
            </a:r>
            <a:r>
              <a:rPr lang="en-US" dirty="0" smtClean="0"/>
              <a:t> bees, weddings, </a:t>
            </a:r>
            <a:r>
              <a:rPr lang="en-US" dirty="0" err="1" smtClean="0"/>
              <a:t>ceilidhs</a:t>
            </a:r>
            <a:r>
              <a:rPr lang="en-US" dirty="0" smtClean="0"/>
              <a:t> (parties with Irish, or Scottish music, dancing, and stories), barn dances, and other diversions.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57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people could read at this times so reading became very popular, this included books, and magazines.</a:t>
            </a:r>
          </a:p>
          <a:p>
            <a:r>
              <a:rPr lang="en-US" dirty="0" smtClean="0"/>
              <a:t>Books were often published in serial format so people would need to buy next weeks issue to follow the story.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41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“blood sports” such as bear-baiting, and dog-and-bull fighting would be considered very strange and brutal today but were quite popular back then.</a:t>
            </a:r>
          </a:p>
          <a:p>
            <a:r>
              <a:rPr lang="en-US" dirty="0" smtClean="0"/>
              <a:t>Swimming for fun also became very popular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7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With no TV's, radio, or other devices people would rely on games to pass the time, some popular games were:</a:t>
            </a:r>
          </a:p>
          <a:p>
            <a:r>
              <a:rPr lang="en-US" dirty="0" smtClean="0"/>
              <a:t>Kissing his thumb- the player, hanging by his right arm from a pipe or beam, must lift his body in goal of kissing his thumb.</a:t>
            </a:r>
          </a:p>
          <a:p>
            <a:r>
              <a:rPr lang="en-US" dirty="0" smtClean="0"/>
              <a:t>Pulling the leg- two players lay side by side on their backs with the head of one by the feet of the other; they </a:t>
            </a:r>
            <a:r>
              <a:rPr lang="en-US" smtClean="0"/>
              <a:t>hold each </a:t>
            </a:r>
            <a:r>
              <a:rPr lang="en-US" dirty="0" smtClean="0"/>
              <a:t>other by the forearms and raise the left leg 3 times the 4</a:t>
            </a:r>
            <a:r>
              <a:rPr lang="en-US" baseline="30000" dirty="0" smtClean="0"/>
              <a:t>th</a:t>
            </a:r>
            <a:r>
              <a:rPr lang="en-US" dirty="0" smtClean="0"/>
              <a:t> time they catch each others leg and each tries to overturn the other.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3584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31</TotalTime>
  <Words>256</Words>
  <Application>Microsoft Macintosh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Couture</vt:lpstr>
      <vt:lpstr>Victorian Entertainment</vt:lpstr>
      <vt:lpstr>City life vs. country</vt:lpstr>
      <vt:lpstr>reading</vt:lpstr>
      <vt:lpstr>sports</vt:lpstr>
      <vt:lpstr>games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Victorian Entertainment</dc:title>
  <dc:creator>Dagg Family</dc:creator>
  <cp:lastModifiedBy>Dagg Family</cp:lastModifiedBy>
  <cp:revision>3</cp:revision>
  <dcterms:created xsi:type="dcterms:W3CDTF">2013-03-29T18:57:23Z</dcterms:created>
  <dcterms:modified xsi:type="dcterms:W3CDTF">2013-03-29T19:29:22Z</dcterms:modified>
</cp:coreProperties>
</file>